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87" r:id="rId2"/>
    <p:sldId id="286" r:id="rId3"/>
    <p:sldId id="285" r:id="rId4"/>
    <p:sldId id="284" r:id="rId5"/>
    <p:sldId id="283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382" autoAdjust="0"/>
  </p:normalViewPr>
  <p:slideViewPr>
    <p:cSldViewPr>
      <p:cViewPr varScale="1">
        <p:scale>
          <a:sx n="66" d="100"/>
          <a:sy n="66" d="100"/>
        </p:scale>
        <p:origin x="-139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3B6D7-F1F2-402B-8C7C-F4112D20795D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BBE3E-5BF3-4113-9058-1A79FA4E6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852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35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790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322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85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382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845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19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979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38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600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46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57474-F43E-4E7E-9624-199224116BA7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314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0"/>
            <a:ext cx="9067800" cy="20574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La fecha es el 20 de </a:t>
            </a:r>
            <a:r>
              <a:rPr lang="en-US" sz="2800" b="1" dirty="0" err="1" smtClean="0">
                <a:solidFill>
                  <a:srgbClr val="00B050"/>
                </a:solidFill>
              </a:rPr>
              <a:t>abril</a:t>
            </a:r>
            <a:r>
              <a:rPr lang="en-US" sz="2800" b="1" dirty="0" smtClean="0">
                <a:solidFill>
                  <a:srgbClr val="00B050"/>
                </a:solidFill>
              </a:rPr>
              <a:t> del 2017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60b: </a:t>
            </a:r>
            <a:r>
              <a:rPr lang="en-US" sz="2800" dirty="0" err="1" smtClean="0"/>
              <a:t>terminar</a:t>
            </a:r>
            <a:r>
              <a:rPr lang="en-US" sz="2800" dirty="0" smtClean="0"/>
              <a:t> el </a:t>
            </a:r>
            <a:r>
              <a:rPr lang="en-US" sz="2800" dirty="0" err="1" smtClean="0"/>
              <a:t>repaso</a:t>
            </a:r>
            <a:r>
              <a:rPr lang="en-US" sz="2800" dirty="0" smtClean="0"/>
              <a:t> para el </a:t>
            </a:r>
            <a:r>
              <a:rPr lang="en-US" sz="2800" dirty="0" err="1" smtClean="0"/>
              <a:t>examen</a:t>
            </a:r>
            <a:r>
              <a:rPr lang="en-US" sz="2800" dirty="0" smtClean="0"/>
              <a:t> MAÑANA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i="1" dirty="0" smtClean="0">
                <a:solidFill>
                  <a:srgbClr val="7030A0"/>
                </a:solidFill>
              </a:rPr>
              <a:t>L.O: to review for the unit exam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COPIA y </a:t>
            </a:r>
            <a:r>
              <a:rPr lang="en-US" sz="2800" dirty="0" err="1" smtClean="0"/>
              <a:t>responde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oraciones</a:t>
            </a:r>
            <a:r>
              <a:rPr lang="en-US" sz="2800" dirty="0" smtClean="0"/>
              <a:t> </a:t>
            </a:r>
            <a:r>
              <a:rPr lang="en-US" sz="2800" dirty="0" err="1" smtClean="0"/>
              <a:t>completas</a:t>
            </a:r>
            <a:r>
              <a:rPr lang="en-US" sz="2800" dirty="0" smtClean="0"/>
              <a:t>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1" t="24996" r="18597" b="20228"/>
          <a:stretch/>
        </p:blipFill>
        <p:spPr bwMode="auto">
          <a:xfrm>
            <a:off x="0" y="2036618"/>
            <a:ext cx="9144000" cy="4745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7037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28600" y="914400"/>
            <a:ext cx="8763000" cy="579120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Copy and choose the correct completion.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¿A qué hora empiezan ustedes?</a:t>
            </a:r>
          </a:p>
          <a:p>
            <a:pPr marL="914400" lvl="1" indent="-514350">
              <a:buFont typeface="Arial" panose="020B0604020202020204" pitchFamily="34" charset="0"/>
              <a:buAutoNum type="alphaLcPeriod"/>
            </a:pPr>
            <a:r>
              <a:rPr lang="es-ES_tradnl" dirty="0" smtClean="0"/>
              <a:t>Empiezan a jugar a las cuatro.</a:t>
            </a:r>
          </a:p>
          <a:p>
            <a:pPr marL="914400" lvl="1" indent="-514350">
              <a:buFont typeface="Arial" panose="020B0604020202020204" pitchFamily="34" charset="0"/>
              <a:buAutoNum type="alphaLcPeriod"/>
            </a:pPr>
            <a:r>
              <a:rPr lang="es-ES_tradnl" dirty="0" smtClean="0"/>
              <a:t>Empezamos a jugar a las cuatro.</a:t>
            </a:r>
          </a:p>
          <a:p>
            <a:pPr marL="914400" lvl="1" indent="-514350">
              <a:buFont typeface="Arial" panose="020B0604020202020204" pitchFamily="34" charset="0"/>
              <a:buAutoNum type="alphaLcPeriod"/>
            </a:pPr>
            <a:r>
              <a:rPr lang="es-ES_tradnl" dirty="0" smtClean="0"/>
              <a:t>Empiezo a jugar a las cuatro.</a:t>
            </a:r>
          </a:p>
          <a:p>
            <a:pPr marL="914400" lvl="1" indent="-514350">
              <a:buFont typeface="Arial" panose="020B0604020202020204" pitchFamily="34" charset="0"/>
              <a:buAutoNum type="alphaLcPeriod"/>
            </a:pPr>
            <a:r>
              <a:rPr lang="es-ES_tradnl" dirty="0" smtClean="0"/>
              <a:t>Empiezas a jugar a las cuatro.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¿Qué piensas?</a:t>
            </a:r>
          </a:p>
          <a:p>
            <a:pPr marL="914400" lvl="1" indent="-514350">
              <a:buFont typeface="Arial" panose="020B0604020202020204" pitchFamily="34" charset="0"/>
              <a:buAutoNum type="alphaLcPeriod"/>
            </a:pPr>
            <a:r>
              <a:rPr lang="es-ES_tradnl" dirty="0" smtClean="0"/>
              <a:t>Piensas que mi equipo va a ganar</a:t>
            </a:r>
          </a:p>
          <a:p>
            <a:pPr marL="914400" lvl="1" indent="-514350">
              <a:buFont typeface="Arial" panose="020B0604020202020204" pitchFamily="34" charset="0"/>
              <a:buAutoNum type="alphaLcPeriod"/>
            </a:pPr>
            <a:r>
              <a:rPr lang="es-ES_tradnl" dirty="0" smtClean="0"/>
              <a:t>Pienso que mi equipo va a ganar</a:t>
            </a:r>
          </a:p>
          <a:p>
            <a:pPr marL="914400" lvl="1" indent="-514350">
              <a:buFont typeface="Arial" panose="020B0604020202020204" pitchFamily="34" charset="0"/>
              <a:buAutoNum type="alphaLcPeriod"/>
            </a:pPr>
            <a:r>
              <a:rPr lang="es-ES_tradnl" dirty="0" smtClean="0"/>
              <a:t>Piensan que mi equipo va a ganar.</a:t>
            </a:r>
          </a:p>
          <a:p>
            <a:pPr marL="914400" lvl="1" indent="-514350">
              <a:buFont typeface="Arial" panose="020B0604020202020204" pitchFamily="34" charset="0"/>
              <a:buAutoNum type="alphaLcPeriod"/>
            </a:pPr>
            <a:r>
              <a:rPr lang="es-ES_tradnl" dirty="0" smtClean="0"/>
              <a:t>Pensamos que mi equipo va a ganar.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¿Qué deporte juegas?</a:t>
            </a:r>
          </a:p>
          <a:p>
            <a:pPr marL="914400" lvl="1" indent="-514350">
              <a:buFont typeface="+mj-lt"/>
              <a:buAutoNum type="alphaLcPeriod"/>
            </a:pPr>
            <a:r>
              <a:rPr lang="es-ES_tradnl" dirty="0" smtClean="0"/>
              <a:t>Juegas </a:t>
            </a:r>
            <a:r>
              <a:rPr lang="es-ES_tradnl" dirty="0" err="1" smtClean="0"/>
              <a:t>beisbol</a:t>
            </a:r>
            <a:r>
              <a:rPr lang="es-ES_tradnl" dirty="0" smtClean="0"/>
              <a:t>.</a:t>
            </a:r>
          </a:p>
          <a:p>
            <a:pPr marL="914400" lvl="1" indent="-514350">
              <a:buFont typeface="+mj-lt"/>
              <a:buAutoNum type="alphaLcPeriod"/>
            </a:pPr>
            <a:r>
              <a:rPr lang="es-ES_tradnl" dirty="0" smtClean="0"/>
              <a:t>Juegan tenis.</a:t>
            </a:r>
          </a:p>
          <a:p>
            <a:pPr marL="914400" lvl="1" indent="-514350">
              <a:buFont typeface="+mj-lt"/>
              <a:buAutoNum type="alphaLcPeriod"/>
            </a:pPr>
            <a:r>
              <a:rPr lang="es-ES_tradnl" dirty="0" smtClean="0"/>
              <a:t>Juego futbol</a:t>
            </a:r>
          </a:p>
          <a:p>
            <a:pPr marL="914400" lvl="1" indent="-514350">
              <a:buFont typeface="+mj-lt"/>
              <a:buAutoNum type="alphaLcPeriod"/>
            </a:pPr>
            <a:r>
              <a:rPr lang="es-ES_tradnl" dirty="0" smtClean="0"/>
              <a:t>Juegan basquetbol.</a:t>
            </a:r>
            <a:endParaRPr lang="es-ES_tradnl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8229600" cy="10366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07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9144000" cy="1905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gramatical</a:t>
            </a:r>
            <a:endParaRPr lang="en-US" dirty="0" smtClean="0">
              <a:solidFill>
                <a:srgbClr val="FF0000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err="1" smtClean="0"/>
              <a:t>Completa</a:t>
            </a:r>
            <a:r>
              <a:rPr lang="en-US" sz="2800" dirty="0" smtClean="0"/>
              <a:t> con la forma </a:t>
            </a:r>
            <a:r>
              <a:rPr lang="en-US" sz="2800" dirty="0" err="1" smtClean="0"/>
              <a:t>correcta</a:t>
            </a:r>
            <a:r>
              <a:rPr lang="en-US" sz="2800" dirty="0" smtClean="0"/>
              <a:t> del </a:t>
            </a:r>
            <a:r>
              <a:rPr lang="en-US" sz="2800" dirty="0" err="1" smtClean="0"/>
              <a:t>verbo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0" t="23050" r="18064" b="19459"/>
          <a:stretch/>
        </p:blipFill>
        <p:spPr bwMode="auto">
          <a:xfrm>
            <a:off x="0" y="1905000"/>
            <a:ext cx="9144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9956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8600" y="147826"/>
            <a:ext cx="8686800" cy="198577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gramatical</a:t>
            </a:r>
            <a:endParaRPr lang="en-US" dirty="0" smtClean="0">
              <a:solidFill>
                <a:srgbClr val="FF0000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. Mira el </a:t>
            </a:r>
            <a:r>
              <a:rPr lang="en-US" sz="2800" dirty="0" err="1" smtClean="0"/>
              <a:t>ejemplo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5" t="24241" r="20014" b="20082"/>
          <a:stretch/>
        </p:blipFill>
        <p:spPr bwMode="auto">
          <a:xfrm>
            <a:off x="0" y="2133599"/>
            <a:ext cx="9144000" cy="4648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0263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914400"/>
            <a:ext cx="9067800" cy="5181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Copy and completa con la forma correcta del verbo.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¿A qué hora _______ tus hijos? </a:t>
            </a:r>
            <a:r>
              <a:rPr lang="en-US" i="1" smtClean="0"/>
              <a:t>(volver)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Yo ________ el partido de individuales. </a:t>
            </a:r>
            <a:r>
              <a:rPr lang="en-US" i="1" smtClean="0"/>
              <a:t>(perder)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Martin y yo __________ mirar un partido de beisbol en el estadio y no en la tele. </a:t>
            </a:r>
            <a:r>
              <a:rPr lang="en-US" i="1" smtClean="0"/>
              <a:t>(preferir)</a:t>
            </a:r>
            <a:endParaRPr lang="en-US" smtClean="0"/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Pedro ________ el balon y su amigo ensesta. </a:t>
            </a:r>
            <a:r>
              <a:rPr lang="en-US" i="1" smtClean="0"/>
              <a:t>(devolver)</a:t>
            </a:r>
            <a:endParaRPr lang="en-US" smtClean="0"/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¡Tú ________ a jugar a las seis de la mañana! </a:t>
            </a:r>
            <a:r>
              <a:rPr lang="en-US" i="1" smtClean="0"/>
              <a:t>(empezar)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Hector y Maria no ________ jugar en el mismo equipo. </a:t>
            </a:r>
            <a:r>
              <a:rPr lang="en-US" i="1" smtClean="0"/>
              <a:t>(poder)</a:t>
            </a:r>
            <a:endParaRPr lang="en-US" smtClean="0"/>
          </a:p>
          <a:p>
            <a:pPr marL="514350" indent="-514350">
              <a:buFont typeface="+mj-lt"/>
              <a:buAutoNum type="arabicPeriod"/>
            </a:pPr>
            <a:endParaRPr lang="en-US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535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60b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715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EXAMEN: </a:t>
            </a:r>
            <a:r>
              <a:rPr lang="en-US" dirty="0" err="1" smtClean="0"/>
              <a:t>Capitulo</a:t>
            </a:r>
            <a:r>
              <a:rPr lang="en-US" dirty="0" smtClean="0"/>
              <a:t> 5  TOMORROW!!!</a:t>
            </a:r>
          </a:p>
          <a:p>
            <a:pPr lvl="1"/>
            <a:r>
              <a:rPr lang="en-US" dirty="0" smtClean="0"/>
              <a:t>Study</a:t>
            </a:r>
          </a:p>
          <a:p>
            <a:pPr lvl="2"/>
            <a:r>
              <a:rPr lang="en-US" dirty="0" smtClean="0"/>
              <a:t>Sports Vocabulary</a:t>
            </a:r>
          </a:p>
          <a:p>
            <a:pPr lvl="3"/>
            <a:r>
              <a:rPr lang="en-US" dirty="0" err="1" smtClean="0"/>
              <a:t>Futbol</a:t>
            </a:r>
            <a:endParaRPr lang="en-US" dirty="0" smtClean="0"/>
          </a:p>
          <a:p>
            <a:pPr lvl="3"/>
            <a:r>
              <a:rPr lang="en-US" dirty="0" err="1" smtClean="0"/>
              <a:t>Baloncesto</a:t>
            </a:r>
            <a:r>
              <a:rPr lang="en-US" dirty="0" smtClean="0"/>
              <a:t>/</a:t>
            </a:r>
            <a:r>
              <a:rPr lang="en-US" dirty="0" err="1" smtClean="0"/>
              <a:t>Basquetbol</a:t>
            </a:r>
            <a:endParaRPr lang="en-US" dirty="0" smtClean="0"/>
          </a:p>
          <a:p>
            <a:pPr lvl="3"/>
            <a:r>
              <a:rPr lang="en-US" dirty="0" err="1" smtClean="0"/>
              <a:t>Beisbol</a:t>
            </a:r>
            <a:endParaRPr lang="en-US" dirty="0" smtClean="0"/>
          </a:p>
          <a:p>
            <a:pPr lvl="3"/>
            <a:r>
              <a:rPr lang="en-US" dirty="0" err="1" smtClean="0"/>
              <a:t>Tenis</a:t>
            </a:r>
            <a:endParaRPr lang="en-US" dirty="0" smtClean="0"/>
          </a:p>
          <a:p>
            <a:pPr lvl="2"/>
            <a:r>
              <a:rPr lang="en-US" dirty="0" smtClean="0"/>
              <a:t>STEM-Changing verbs</a:t>
            </a:r>
          </a:p>
          <a:p>
            <a:pPr lvl="3"/>
            <a:r>
              <a:rPr lang="en-US" dirty="0" smtClean="0"/>
              <a:t>E</a:t>
            </a:r>
            <a:r>
              <a:rPr lang="en-US" dirty="0" smtClean="0">
                <a:sym typeface="Wingdings" panose="05000000000000000000" pitchFamily="2" charset="2"/>
              </a:rPr>
              <a:t> IE</a:t>
            </a:r>
          </a:p>
          <a:p>
            <a:pPr lvl="3"/>
            <a:r>
              <a:rPr lang="en-US" dirty="0" smtClean="0">
                <a:sym typeface="Wingdings" panose="05000000000000000000" pitchFamily="2" charset="2"/>
              </a:rPr>
              <a:t>O UE</a:t>
            </a:r>
            <a:endParaRPr lang="en-US" dirty="0" smtClean="0"/>
          </a:p>
          <a:p>
            <a:pPr lvl="2"/>
            <a:r>
              <a:rPr lang="en-US" dirty="0"/>
              <a:t>Verbs with Reflexive Pronouns ME &amp; TE</a:t>
            </a:r>
          </a:p>
          <a:p>
            <a:pPr lvl="3"/>
            <a:r>
              <a:rPr lang="en-US" dirty="0" err="1"/>
              <a:t>Gustar</a:t>
            </a:r>
            <a:endParaRPr lang="en-US" dirty="0"/>
          </a:p>
          <a:p>
            <a:pPr lvl="3"/>
            <a:r>
              <a:rPr lang="en-US" dirty="0" err="1"/>
              <a:t>Interesar</a:t>
            </a:r>
            <a:endParaRPr lang="en-US" dirty="0"/>
          </a:p>
          <a:p>
            <a:pPr lvl="3"/>
            <a:r>
              <a:rPr lang="en-US" dirty="0" err="1"/>
              <a:t>Aburrir</a:t>
            </a:r>
            <a:endParaRPr lang="en-US" dirty="0"/>
          </a:p>
          <a:p>
            <a:pPr lvl="2"/>
            <a:r>
              <a:rPr lang="en-US" dirty="0" smtClean="0"/>
              <a:t>Readings:</a:t>
            </a:r>
          </a:p>
          <a:p>
            <a:pPr lvl="3"/>
            <a:r>
              <a:rPr lang="en-US" i="1" dirty="0"/>
              <a:t>Los </a:t>
            </a:r>
            <a:r>
              <a:rPr lang="en-US" i="1" dirty="0" err="1"/>
              <a:t>deportes</a:t>
            </a:r>
            <a:r>
              <a:rPr lang="en-US" i="1" dirty="0"/>
              <a:t> de </a:t>
            </a:r>
            <a:r>
              <a:rPr lang="en-US" i="1" dirty="0" err="1"/>
              <a:t>equipo</a:t>
            </a:r>
            <a:endParaRPr lang="en-US" i="1" dirty="0"/>
          </a:p>
          <a:p>
            <a:pPr lvl="3"/>
            <a:r>
              <a:rPr lang="en-US" i="1" dirty="0"/>
              <a:t>Roberto </a:t>
            </a:r>
            <a:r>
              <a:rPr lang="en-US" i="1" dirty="0" smtClean="0"/>
              <a:t>Clement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78895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12664</TotalTime>
  <Words>286</Words>
  <Application>Microsoft Office PowerPoint</Application>
  <PresentationFormat>On-screen Show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60b 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10 de diciembre del 2014</dc:title>
  <dc:creator>Helen Zumaeta</dc:creator>
  <cp:lastModifiedBy>Helen Zumaeta</cp:lastModifiedBy>
  <cp:revision>53</cp:revision>
  <cp:lastPrinted>2014-12-10T18:28:32Z</cp:lastPrinted>
  <dcterms:created xsi:type="dcterms:W3CDTF">2014-12-09T15:52:17Z</dcterms:created>
  <dcterms:modified xsi:type="dcterms:W3CDTF">2017-04-20T19:19:55Z</dcterms:modified>
</cp:coreProperties>
</file>